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6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4" r:id="rId4"/>
    <p:sldId id="261" r:id="rId5"/>
    <p:sldId id="262" r:id="rId6"/>
    <p:sldId id="263" r:id="rId7"/>
    <p:sldId id="265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356" autoAdjust="0"/>
  </p:normalViewPr>
  <p:slideViewPr>
    <p:cSldViewPr snapToGrid="0">
      <p:cViewPr varScale="1">
        <p:scale>
          <a:sx n="81" d="100"/>
          <a:sy n="81" d="100"/>
        </p:scale>
        <p:origin x="900" y="8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7545A-D08E-4DF5-A378-8809D7ECFDDE}" type="datetimeFigureOut">
              <a:rPr lang="bg-BG" smtClean="0"/>
              <a:t>17.5.2024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AA342-C897-433D-A24F-11AC58AD3B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0759561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D60EE-26AA-4C09-B55F-8384F76E341D}" type="datetimeFigureOut">
              <a:rPr lang="bg-BG" smtClean="0"/>
              <a:t>17.5.2024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07A54E-596B-47A6-8C76-2A83CDB3619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8503883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Уважаема г-жо Директор, Уважаема комисия,  уважаеми </a:t>
            </a:r>
            <a:endParaRPr lang="en-US" dirty="0" smtClean="0"/>
          </a:p>
          <a:p>
            <a:r>
              <a:rPr lang="ru-RU" dirty="0" smtClean="0"/>
              <a:t>Аз съм </a:t>
            </a:r>
            <a:r>
              <a:rPr lang="en-US" dirty="0" smtClean="0"/>
              <a:t>…</a:t>
            </a:r>
            <a:r>
              <a:rPr lang="ru-RU" dirty="0" smtClean="0"/>
              <a:t>.</a:t>
            </a:r>
          </a:p>
          <a:p>
            <a:r>
              <a:rPr lang="ru-RU" dirty="0" smtClean="0"/>
              <a:t>Темата на моят дипломен проект е „Разработка на Система за резервации на  автобусни билети през интернет. Пътниците могат да проверяват разписанията на автобусите, да научат повече за автобусите и да запитват за места в автобуса</a:t>
            </a:r>
            <a:r>
              <a:rPr lang="en-US" dirty="0" smtClean="0"/>
              <a:t>”</a:t>
            </a:r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69029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 света на Интернет има огромно количество сайтове, насоччени в най различни предметни области. И една от най-развиващите се групи е електроннта търговия. Един специфичен, но все почесто срещан вид уеб-базирани приложения са сайтовете за резервации. Това по същество също е електронна търговия, но продаваната стока е определен вид услуга. Такава е и моята тема. На примера на една въображаема фирма за автобусни превози съм се опитал да покажа как сравнително лесно може да се разработи такова онлайн приложение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88311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Използвал съм възможностите на едни от най-популярните и всъщото време най-мощните софтуерни инструменти – фреймуърка Django и езика за програмиране Python.</a:t>
            </a:r>
          </a:p>
          <a:p>
            <a:r>
              <a:rPr lang="ru-RU" dirty="0" smtClean="0"/>
              <a:t>Това е съвремене програмен език, който е подходящ за различни приложения като уеб разработка, анализ на данни, изкуствен интелект, научно изчисление, автоматизация и други.</a:t>
            </a:r>
          </a:p>
          <a:p>
            <a:r>
              <a:rPr lang="ru-RU" dirty="0" smtClean="0"/>
              <a:t>Python разполага с мого голям набор от библиотеки и софтуерни рамки. Те значително разширяват възможностите му  и го правят подходящ за решаване на задачи от най-ралични области. </a:t>
            </a:r>
          </a:p>
          <a:p>
            <a:r>
              <a:rPr lang="ru-RU" dirty="0" smtClean="0"/>
              <a:t>Изборът на Python e логичен, защото това е основният език, който сме изучавали.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81691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същата причина избрах и Django. Това e известен framework за създаване на динамични уеб приложения и сайтове. Напълно безплатен е за ползване и инсталиране. Използва се за създаването на уеб системи, които трябва да включват разнообразни функции. Има огромна общност от програмисти так нареченото комюнити, които доброволно и безвъзмездно съдействат за неговото развитие.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Системата се базира изцяло на езика за програмиране Python. Това гарантира лесното четене и разбиране на програмния код, както и възможността за надграждане и поддръжка на готовоти уеб приложениия.</a:t>
            </a:r>
            <a:endParaRPr lang="bg-B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0577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 и Django работят на сървъра. За да може, така да се каже, тяхната работа да стигне до нас – потребителите е необходим HTML.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е стандартен език за оформление на уеб.  Актуалната версия е HTML5.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е използван в комбинация с други технологии като CSS и JavaScript, за да се създадат интерактивни уеб страници и уеб приложения.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CSS се използва за оформление на уеб страници. Той определя външния вид на елементите, а JavaScript се използва за създаване на динамични ефекти, като например форми за вход или анимации на страници.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269553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Изборът на Django предопределя и подхода за изграждане на клиентския интерфейс. За да потърси определена автобусна линия или да запази места в определн автобус потребителят последователно отваря отделни страници. Всяка от тях си има съответния HTML шаблон. Aко се вгледаме по подробно, горната част – заглавието и менюто, и долната част на всички страници е еднаква. Затова тяхните шаблони наследяват една обща страница, което е класически Django подход. На слайда в ляво е шаблонът base.html, а от дясно за пример е показан шаблонът list, който наследява base.html. 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43629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Но шаблоните само оформят външния вид. Най-важната част са т.н. „изгледи“ Изгледите са функции, написани на Python, които реализира необходимите действия според заявките на клиентите. Те съединяват в едно цало външния вид, логиката и данните.</a:t>
            </a:r>
          </a:p>
          <a:p>
            <a:r>
              <a:rPr lang="ru-RU" dirty="0" smtClean="0"/>
              <a:t>Едно от хубавите неща на Django е възможността почти без усилие да добавяме иначе доста сложни действия</a:t>
            </a:r>
          </a:p>
          <a:p>
            <a:r>
              <a:rPr lang="ru-RU" dirty="0" smtClean="0"/>
              <a:t>Например жълтото на слайда @login_required(login_url='signin') се нарича декоратор и прави така, че този изглед ще сработи само ако потребителят вече се логнал в системата. Ако не е, автоматично ще се покаже формата за влизане в системата.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18749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Това е начинът по който Django създава добре оформени и функционални приложения с ясна структура и логика.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(на слайда е формата за заявка ?). За изпращане на запитвания към сървъра  изплзвам класическият подход – форми. Django има вградени механизми за работа с форми. Нещо повече, възможно е конкретна форма да се обвърже директно с таблица от базата данни.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3167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Работата по проекта ме въведе в едина огомна и много переспективна област на приложното програмиране – уеб-базираните приложения. Самата разработка е реално работещо приложение, но до се използва от истинска фирма за превози е още далече.То само показва в каква посока трябва да се работи. </a:t>
            </a:r>
          </a:p>
          <a:p>
            <a:r>
              <a:rPr lang="ru-RU" dirty="0" smtClean="0"/>
              <a:t>В разработката съм използвал различни инструменти и технологии - Python и Django, HTML5 и CSS3 и други. </a:t>
            </a:r>
          </a:p>
          <a:p>
            <a:r>
              <a:rPr lang="ru-RU" dirty="0" smtClean="0"/>
              <a:t>Тези технологии работят съвместно и така създаваме функционални и съвременни уеб приложения, които са привлекателни за потребителите. </a:t>
            </a:r>
          </a:p>
          <a:p>
            <a:r>
              <a:rPr lang="ru-RU" dirty="0" smtClean="0"/>
              <a:t>Надявам се, разработеното от мене приложение да послужи за модел и основа на реално приложение.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3688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5131DE2-218C-4B73-8519-0AC6B795ABB7}" type="datetime1">
              <a:rPr lang="bg-BG" smtClean="0"/>
              <a:t>17.5.2024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8237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45E06-93C7-43C9-B7FB-34EC0908E527}" type="datetime1">
              <a:rPr lang="bg-BG" smtClean="0"/>
              <a:t>17.5.2024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01552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7E241-AB17-460C-B661-3CFB883EB2DA}" type="datetime1">
              <a:rPr lang="bg-BG" smtClean="0"/>
              <a:t>17.5.2024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85174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B74F-2AB8-46EB-BED7-A8C750A71025}" type="datetime1">
              <a:rPr lang="bg-BG" smtClean="0"/>
              <a:t>17.5.2024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31612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A56C-8EEB-43C4-A8F0-806BF8CF2AEC}" type="datetime1">
              <a:rPr lang="bg-BG" smtClean="0"/>
              <a:t>17.5.2024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957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6ED8-EEFC-4B6E-BB5B-436BD000202F}" type="datetime1">
              <a:rPr lang="bg-BG" smtClean="0"/>
              <a:t>17.5.2024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81190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88DB-FD8C-4D18-9FD8-A2D3B5A7C832}" type="datetime1">
              <a:rPr lang="bg-BG" smtClean="0"/>
              <a:t>17.5.2024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12194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AF1C6-A3EA-4A59-9FD7-F4A11AE1F98A}" type="datetime1">
              <a:rPr lang="bg-BG" smtClean="0"/>
              <a:t>17.5.2024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32307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DAEE0-5349-40EF-B3F5-0BA9A1E1EFEF}" type="datetime1">
              <a:rPr lang="bg-BG" smtClean="0"/>
              <a:t>17.5.2024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35310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AFD57-B32E-45D7-95B6-E4EDC9F1E2F7}" type="datetime1">
              <a:rPr lang="bg-BG" smtClean="0"/>
              <a:t>17.5.2024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8619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D5AD2-BC0A-45A8-AC6F-715DE9ECA970}" type="datetime1">
              <a:rPr lang="bg-BG" smtClean="0"/>
              <a:t>17.5.2024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5674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E59B4EEE-A5C8-4A54-856F-C3B6491BFA94}" type="datetime1">
              <a:rPr lang="bg-BG" smtClean="0"/>
              <a:t>17.5.2024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41057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48" y="409708"/>
            <a:ext cx="1221594" cy="122159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2" name="TextBox 1"/>
          <p:cNvSpPr txBox="1"/>
          <p:nvPr/>
        </p:nvSpPr>
        <p:spPr>
          <a:xfrm>
            <a:off x="1308131" y="344039"/>
            <a:ext cx="1059993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по професия код 481030 „Приложен програмист”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специалност код 4810301 „Приложно програмиране”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42019" y="2167116"/>
            <a:ext cx="11490802" cy="126188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1077913" indent="-992188" algn="just">
              <a:spcAft>
                <a:spcPts val="0"/>
              </a:spcAft>
            </a:pPr>
            <a:r>
              <a:rPr lang="bg-BG" sz="2800" b="1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Тема:</a:t>
            </a:r>
            <a:r>
              <a:rPr lang="bg-BG" sz="2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на Система за резервации на  автобусни билети през интернет. Пътниците могат да проверяват разписанията на автобусите, да научат повече за автобусите и да запитват за места в автобуса</a:t>
            </a:r>
            <a:endParaRPr lang="bg-BG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82073" y="3820049"/>
            <a:ext cx="3555444" cy="463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1254125" algn="l"/>
              </a:tabLst>
            </a:pP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Дипломант</a:t>
            </a:r>
            <a:r>
              <a:rPr lang="bg-BG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r>
              <a:rPr lang="bg-BG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Иван Сугарев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6288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06186" y="2708716"/>
            <a:ext cx="93025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Благодаря за вниманието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157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5404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46239" y="542078"/>
            <a:ext cx="9557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Python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5091" y="2063049"/>
            <a:ext cx="5220194" cy="2731901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578002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0431" y="2478974"/>
            <a:ext cx="5343071" cy="2404382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2844890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8616" y="501134"/>
            <a:ext cx="21771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/>
              <a:t>HTML </a:t>
            </a:r>
            <a:r>
              <a:rPr lang="bg-BG" dirty="0"/>
              <a:t>и компания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1963" y="2114551"/>
            <a:ext cx="5417127" cy="304713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2478724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9048" y="555725"/>
            <a:ext cx="41953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Клиентски интерфейс</a:t>
            </a:r>
            <a:endParaRPr lang="bg-BG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5083" y="3434974"/>
            <a:ext cx="6077860" cy="2928657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48" y="1769452"/>
            <a:ext cx="6077860" cy="333104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5083" y="555725"/>
            <a:ext cx="6077860" cy="2879249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228843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607052" y="1020102"/>
            <a:ext cx="20828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Изгледи</a:t>
            </a:r>
            <a:endParaRPr lang="bg-BG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5631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20677" y="435820"/>
            <a:ext cx="161294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Форми</a:t>
            </a:r>
            <a:endParaRPr lang="bg-BG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646" y="704798"/>
            <a:ext cx="5346887" cy="4036692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846" y="1779216"/>
            <a:ext cx="5335328" cy="3144307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8716" y="2607167"/>
            <a:ext cx="5386074" cy="386488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3511498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8580" y="528430"/>
            <a:ext cx="16642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dirty="0" smtClean="0"/>
              <a:t>Заключение 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4220884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168</TotalTime>
  <Words>1031</Words>
  <Application>Microsoft Office PowerPoint</Application>
  <PresentationFormat>Widescreen</PresentationFormat>
  <Paragraphs>54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Corbel</vt:lpstr>
      <vt:lpstr>Times New Roman</vt:lpstr>
      <vt:lpstr>Basis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Georgi Borikov</dc:creator>
  <cp:lastModifiedBy>Georgi Borikov</cp:lastModifiedBy>
  <cp:revision>23</cp:revision>
  <dcterms:created xsi:type="dcterms:W3CDTF">2024-05-06T01:58:34Z</dcterms:created>
  <dcterms:modified xsi:type="dcterms:W3CDTF">2024-05-17T19:51:52Z</dcterms:modified>
</cp:coreProperties>
</file>

<file path=docProps/thumbnail.jpeg>
</file>